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7"/>
  </p:notesMasterIdLst>
  <p:sldIdLst>
    <p:sldId id="256" r:id="rId2"/>
    <p:sldId id="257" r:id="rId3"/>
    <p:sldId id="258" r:id="rId4"/>
    <p:sldId id="266" r:id="rId5"/>
    <p:sldId id="260" r:id="rId6"/>
    <p:sldId id="261" r:id="rId7"/>
    <p:sldId id="262" r:id="rId8"/>
    <p:sldId id="263" r:id="rId9"/>
    <p:sldId id="264" r:id="rId10"/>
    <p:sldId id="268" r:id="rId11"/>
    <p:sldId id="269" r:id="rId12"/>
    <p:sldId id="270" r:id="rId13"/>
    <p:sldId id="267" r:id="rId14"/>
    <p:sldId id="271" r:id="rId15"/>
    <p:sldId id="265" r:id="rId16"/>
  </p:sldIdLst>
  <p:sldSz cx="16256000" cy="9144000"/>
  <p:notesSz cx="16256000" cy="9144000"/>
  <p:embeddedFontLst>
    <p:embeddedFont>
      <p:font typeface="Calibri" panose="020F0502020204030204" pitchFamily="34" charset="0"/>
      <p:regular r:id="rId18"/>
      <p:bold r:id="rId19"/>
      <p:italic r:id="rId20"/>
      <p:boldItalic r:id="rId21"/>
    </p:embeddedFont>
    <p:embeddedFont>
      <p:font typeface="Oswald Medium" panose="020B0604020202020204" charset="0"/>
      <p:regular r:id="rId22"/>
      <p:bold r:id="rId23"/>
    </p:embeddedFont>
    <p:embeddedFont>
      <p:font typeface="Work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667"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703126" y="1447800"/>
            <a:ext cx="7587673" cy="6858000"/>
          </a:xfrm>
        </p:spPr>
        <p:txBody>
          <a:bodyPr/>
          <a:lstStyle/>
          <a:p>
            <a:endParaRPr lang="en-US" dirty="0"/>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1094738"/>
            <a:ext cx="5012683" cy="7744461"/>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453999" y="1447800"/>
            <a:ext cx="5836800" cy="6858000"/>
          </a:xfrm>
        </p:spPr>
        <p:txBody>
          <a:bodyPr/>
          <a:lstStyle/>
          <a:p>
            <a:endParaRPr lang="en-US" dirty="0"/>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184400" y="1447800"/>
            <a:ext cx="13106399" cy="4204855"/>
          </a:xfrm>
        </p:spPr>
        <p:txBody>
          <a:bodyPr/>
          <a:lstStyle/>
          <a:p>
            <a:endParaRPr lang="en-US" dirty="0"/>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330163" y="609600"/>
            <a:ext cx="11963400" cy="485139"/>
          </a:xfrm>
        </p:spPr>
        <p:txBody>
          <a:bodyPr/>
          <a:lstStyle/>
          <a:p>
            <a:r>
              <a:rPr lang="en-US" sz="4600" dirty="0">
                <a:solidFill>
                  <a:schemeClr val="accent6"/>
                </a:solidFill>
              </a:rPr>
              <a:t>Model Results</a:t>
            </a:r>
          </a:p>
        </p:txBody>
      </p:sp>
      <p:pic>
        <p:nvPicPr>
          <p:cNvPr id="4" name="Picture 3" descr="A screenshot of a table&#10;&#10;Description automatically generated">
            <a:extLst>
              <a:ext uri="{FF2B5EF4-FFF2-40B4-BE49-F238E27FC236}">
                <a16:creationId xmlns:a16="http://schemas.microsoft.com/office/drawing/2014/main" id="{B2196B4D-7EDA-16C3-CA90-B64F40C58362}"/>
              </a:ext>
            </a:extLst>
          </p:cNvPr>
          <p:cNvPicPr>
            <a:picLocks noChangeAspect="1"/>
          </p:cNvPicPr>
          <p:nvPr/>
        </p:nvPicPr>
        <p:blipFill>
          <a:blip r:embed="rId2"/>
          <a:stretch>
            <a:fillRect/>
          </a:stretch>
        </p:blipFill>
        <p:spPr>
          <a:xfrm>
            <a:off x="4902203" y="5652655"/>
            <a:ext cx="6819320" cy="3124200"/>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8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endParaRPr lang="en-US"/>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757055" y="281298"/>
            <a:ext cx="11513127" cy="8581403"/>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Results</a:t>
            </a:r>
            <a:endParaRPr sz="4600" cap="none" dirty="0">
              <a:solidFill>
                <a:schemeClr val="accent6"/>
              </a:solidFill>
            </a:endParaRPr>
          </a:p>
        </p:txBody>
      </p:sp>
      <p:pic>
        <p:nvPicPr>
          <p:cNvPr id="100" name="Google Shape;100;p17"/>
          <p:cNvPicPr preferRelativeResize="0"/>
          <p:nvPr/>
        </p:nvPicPr>
        <p:blipFill>
          <a:blip r:embed="rId3">
            <a:alphaModFix/>
          </a:blip>
          <a:stretch>
            <a:fillRect/>
          </a:stretch>
        </p:blipFill>
        <p:spPr>
          <a:xfrm>
            <a:off x="5006438" y="5176125"/>
            <a:ext cx="6905476" cy="3129675"/>
          </a:xfrm>
          <a:prstGeom prst="rect">
            <a:avLst/>
          </a:prstGeom>
          <a:noFill/>
          <a:ln w="28575" cap="flat" cmpd="sng">
            <a:no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745</Words>
  <Application>Microsoft Office PowerPoint</Application>
  <PresentationFormat>Custom</PresentationFormat>
  <Paragraphs>73</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Oswald Medium</vt:lpstr>
      <vt:lpstr>Arial</vt:lpstr>
      <vt:lpstr>Calibri</vt:lpstr>
      <vt:lpstr>Work Sans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Results</vt:lpstr>
      <vt:lpstr>Model Results</vt:lpstr>
      <vt:lpstr>Model Results</vt:lpstr>
      <vt:lpstr>Model Results</vt:lpstr>
      <vt:lpstr>PowerPoint Presentation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Maksuda Aktar Toma</cp:lastModifiedBy>
  <cp:revision>6</cp:revision>
  <dcterms:modified xsi:type="dcterms:W3CDTF">2024-12-09T22:06:43Z</dcterms:modified>
</cp:coreProperties>
</file>